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889E6-1F03-476B-AD33-E1070C281995}" v="2" dt="2023-03-07T22:08:25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e Becker" userId="92c60319-41c4-4620-9950-4f798f316abb" providerId="ADAL" clId="{21E889E6-1F03-476B-AD33-E1070C281995}"/>
    <pc:docChg chg="undo redo custSel addSld modSld">
      <pc:chgData name="Laurie Becker" userId="92c60319-41c4-4620-9950-4f798f316abb" providerId="ADAL" clId="{21E889E6-1F03-476B-AD33-E1070C281995}" dt="2023-03-07T23:13:33.387" v="5923" actId="20577"/>
      <pc:docMkLst>
        <pc:docMk/>
      </pc:docMkLst>
      <pc:sldChg chg="addSp delSp modSp mod">
        <pc:chgData name="Laurie Becker" userId="92c60319-41c4-4620-9950-4f798f316abb" providerId="ADAL" clId="{21E889E6-1F03-476B-AD33-E1070C281995}" dt="2023-03-07T22:46:27.780" v="3108" actId="20577"/>
        <pc:sldMkLst>
          <pc:docMk/>
          <pc:sldMk cId="1445952911" sldId="257"/>
        </pc:sldMkLst>
        <pc:spChg chg="mod">
          <ac:chgData name="Laurie Becker" userId="92c60319-41c4-4620-9950-4f798f316abb" providerId="ADAL" clId="{21E889E6-1F03-476B-AD33-E1070C281995}" dt="2023-03-07T22:07:50.534" v="105" actId="6549"/>
          <ac:spMkLst>
            <pc:docMk/>
            <pc:sldMk cId="1445952911" sldId="257"/>
            <ac:spMk id="2" creationId="{13B72974-0EFA-FE1B-0BC0-557EFA15F42E}"/>
          </ac:spMkLst>
        </pc:spChg>
        <pc:spChg chg="add del mod">
          <ac:chgData name="Laurie Becker" userId="92c60319-41c4-4620-9950-4f798f316abb" providerId="ADAL" clId="{21E889E6-1F03-476B-AD33-E1070C281995}" dt="2023-03-07T22:06:43.486" v="77" actId="478"/>
          <ac:spMkLst>
            <pc:docMk/>
            <pc:sldMk cId="1445952911" sldId="257"/>
            <ac:spMk id="3" creationId="{43DE3CD4-F984-4897-64FD-5A7CC54AC15B}"/>
          </ac:spMkLst>
        </pc:spChg>
        <pc:spChg chg="add mod">
          <ac:chgData name="Laurie Becker" userId="92c60319-41c4-4620-9950-4f798f316abb" providerId="ADAL" clId="{21E889E6-1F03-476B-AD33-E1070C281995}" dt="2023-03-07T22:13:37.459" v="574" actId="1076"/>
          <ac:spMkLst>
            <pc:docMk/>
            <pc:sldMk cId="1445952911" sldId="257"/>
            <ac:spMk id="5" creationId="{26390A49-0AA4-520D-D6B1-6498190AE6F1}"/>
          </ac:spMkLst>
        </pc:spChg>
        <pc:spChg chg="add del mod">
          <ac:chgData name="Laurie Becker" userId="92c60319-41c4-4620-9950-4f798f316abb" providerId="ADAL" clId="{21E889E6-1F03-476B-AD33-E1070C281995}" dt="2023-03-07T22:12:58.286" v="565"/>
          <ac:spMkLst>
            <pc:docMk/>
            <pc:sldMk cId="1445952911" sldId="257"/>
            <ac:spMk id="6" creationId="{B12BD77A-A3C6-3673-B1A7-6AAC0E67E0C9}"/>
          </ac:spMkLst>
        </pc:spChg>
        <pc:spChg chg="add mod">
          <ac:chgData name="Laurie Becker" userId="92c60319-41c4-4620-9950-4f798f316abb" providerId="ADAL" clId="{21E889E6-1F03-476B-AD33-E1070C281995}" dt="2023-03-07T22:46:27.780" v="3108" actId="20577"/>
          <ac:spMkLst>
            <pc:docMk/>
            <pc:sldMk cId="1445952911" sldId="257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2:24:21.912" v="1064" actId="5793"/>
        <pc:sldMkLst>
          <pc:docMk/>
          <pc:sldMk cId="2818220788" sldId="258"/>
        </pc:sldMkLst>
        <pc:spChg chg="mod">
          <ac:chgData name="Laurie Becker" userId="92c60319-41c4-4620-9950-4f798f316abb" providerId="ADAL" clId="{21E889E6-1F03-476B-AD33-E1070C281995}" dt="2023-03-07T22:16:10.583" v="618" actId="20577"/>
          <ac:spMkLst>
            <pc:docMk/>
            <pc:sldMk cId="2818220788" sldId="258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2:24:21.912" v="1064" actId="5793"/>
          <ac:spMkLst>
            <pc:docMk/>
            <pc:sldMk cId="2818220788" sldId="258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2:28:25.133" v="1593" actId="20577"/>
        <pc:sldMkLst>
          <pc:docMk/>
          <pc:sldMk cId="4201992782" sldId="259"/>
        </pc:sldMkLst>
        <pc:spChg chg="mod">
          <ac:chgData name="Laurie Becker" userId="92c60319-41c4-4620-9950-4f798f316abb" providerId="ADAL" clId="{21E889E6-1F03-476B-AD33-E1070C281995}" dt="2023-03-07T22:24:38.056" v="1080" actId="20577"/>
          <ac:spMkLst>
            <pc:docMk/>
            <pc:sldMk cId="4201992782" sldId="259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2:28:25.133" v="1593" actId="20577"/>
          <ac:spMkLst>
            <pc:docMk/>
            <pc:sldMk cId="4201992782" sldId="259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2:38:45.211" v="2170" actId="313"/>
        <pc:sldMkLst>
          <pc:docMk/>
          <pc:sldMk cId="3422293192" sldId="260"/>
        </pc:sldMkLst>
        <pc:spChg chg="mod">
          <ac:chgData name="Laurie Becker" userId="92c60319-41c4-4620-9950-4f798f316abb" providerId="ADAL" clId="{21E889E6-1F03-476B-AD33-E1070C281995}" dt="2023-03-07T22:32:41.539" v="1622" actId="20577"/>
          <ac:spMkLst>
            <pc:docMk/>
            <pc:sldMk cId="3422293192" sldId="260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2:38:45.211" v="2170" actId="313"/>
          <ac:spMkLst>
            <pc:docMk/>
            <pc:sldMk cId="3422293192" sldId="260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2:42:15.145" v="2684" actId="20577"/>
        <pc:sldMkLst>
          <pc:docMk/>
          <pc:sldMk cId="1819216955" sldId="261"/>
        </pc:sldMkLst>
        <pc:spChg chg="mod">
          <ac:chgData name="Laurie Becker" userId="92c60319-41c4-4620-9950-4f798f316abb" providerId="ADAL" clId="{21E889E6-1F03-476B-AD33-E1070C281995}" dt="2023-03-07T22:39:34.776" v="2211" actId="14100"/>
          <ac:spMkLst>
            <pc:docMk/>
            <pc:sldMk cId="1819216955" sldId="261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2:42:15.145" v="2684" actId="20577"/>
          <ac:spMkLst>
            <pc:docMk/>
            <pc:sldMk cId="1819216955" sldId="261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2:44:51.982" v="3002" actId="20577"/>
        <pc:sldMkLst>
          <pc:docMk/>
          <pc:sldMk cId="2879364568" sldId="262"/>
        </pc:sldMkLst>
        <pc:spChg chg="mod">
          <ac:chgData name="Laurie Becker" userId="92c60319-41c4-4620-9950-4f798f316abb" providerId="ADAL" clId="{21E889E6-1F03-476B-AD33-E1070C281995}" dt="2023-03-07T22:43:31.654" v="2757" actId="20577"/>
          <ac:spMkLst>
            <pc:docMk/>
            <pc:sldMk cId="2879364568" sldId="262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2:44:51.982" v="3002" actId="20577"/>
          <ac:spMkLst>
            <pc:docMk/>
            <pc:sldMk cId="2879364568" sldId="262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2:50:15.532" v="3896" actId="20577"/>
        <pc:sldMkLst>
          <pc:docMk/>
          <pc:sldMk cId="1449418283" sldId="263"/>
        </pc:sldMkLst>
        <pc:spChg chg="mod">
          <ac:chgData name="Laurie Becker" userId="92c60319-41c4-4620-9950-4f798f316abb" providerId="ADAL" clId="{21E889E6-1F03-476B-AD33-E1070C281995}" dt="2023-03-07T22:45:52.240" v="3039" actId="20577"/>
          <ac:spMkLst>
            <pc:docMk/>
            <pc:sldMk cId="1449418283" sldId="263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2:50:15.532" v="3896" actId="20577"/>
          <ac:spMkLst>
            <pc:docMk/>
            <pc:sldMk cId="1449418283" sldId="263"/>
            <ac:spMk id="7" creationId="{56E35FFB-03D3-8012-DD0F-D4D20EC690B8}"/>
          </ac:spMkLst>
        </pc:spChg>
      </pc:sldChg>
      <pc:sldChg chg="addSp delSp modSp add mod">
        <pc:chgData name="Laurie Becker" userId="92c60319-41c4-4620-9950-4f798f316abb" providerId="ADAL" clId="{21E889E6-1F03-476B-AD33-E1070C281995}" dt="2023-03-07T22:54:22.507" v="4687" actId="20577"/>
        <pc:sldMkLst>
          <pc:docMk/>
          <pc:sldMk cId="1713424995" sldId="264"/>
        </pc:sldMkLst>
        <pc:spChg chg="mod">
          <ac:chgData name="Laurie Becker" userId="92c60319-41c4-4620-9950-4f798f316abb" providerId="ADAL" clId="{21E889E6-1F03-476B-AD33-E1070C281995}" dt="2023-03-07T22:51:26.936" v="3960" actId="20577"/>
          <ac:spMkLst>
            <pc:docMk/>
            <pc:sldMk cId="1713424995" sldId="264"/>
            <ac:spMk id="5" creationId="{26390A49-0AA4-520D-D6B1-6498190AE6F1}"/>
          </ac:spMkLst>
        </pc:spChg>
        <pc:spChg chg="add del mod">
          <ac:chgData name="Laurie Becker" userId="92c60319-41c4-4620-9950-4f798f316abb" providerId="ADAL" clId="{21E889E6-1F03-476B-AD33-E1070C281995}" dt="2023-03-07T22:54:22.507" v="4687" actId="20577"/>
          <ac:spMkLst>
            <pc:docMk/>
            <pc:sldMk cId="1713424995" sldId="264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3:04:14.699" v="5349" actId="20577"/>
        <pc:sldMkLst>
          <pc:docMk/>
          <pc:sldMk cId="2513577605" sldId="265"/>
        </pc:sldMkLst>
        <pc:spChg chg="mod">
          <ac:chgData name="Laurie Becker" userId="92c60319-41c4-4620-9950-4f798f316abb" providerId="ADAL" clId="{21E889E6-1F03-476B-AD33-E1070C281995}" dt="2023-03-07T22:54:49.584" v="4716" actId="20577"/>
          <ac:spMkLst>
            <pc:docMk/>
            <pc:sldMk cId="2513577605" sldId="265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3:04:14.699" v="5349" actId="20577"/>
          <ac:spMkLst>
            <pc:docMk/>
            <pc:sldMk cId="2513577605" sldId="265"/>
            <ac:spMk id="7" creationId="{56E35FFB-03D3-8012-DD0F-D4D20EC690B8}"/>
          </ac:spMkLst>
        </pc:spChg>
      </pc:sldChg>
      <pc:sldChg chg="modSp add mod">
        <pc:chgData name="Laurie Becker" userId="92c60319-41c4-4620-9950-4f798f316abb" providerId="ADAL" clId="{21E889E6-1F03-476B-AD33-E1070C281995}" dt="2023-03-07T23:13:33.387" v="5923" actId="20577"/>
        <pc:sldMkLst>
          <pc:docMk/>
          <pc:sldMk cId="1283294336" sldId="266"/>
        </pc:sldMkLst>
        <pc:spChg chg="mod">
          <ac:chgData name="Laurie Becker" userId="92c60319-41c4-4620-9950-4f798f316abb" providerId="ADAL" clId="{21E889E6-1F03-476B-AD33-E1070C281995}" dt="2023-03-07T23:06:17.704" v="5658" actId="14100"/>
          <ac:spMkLst>
            <pc:docMk/>
            <pc:sldMk cId="1283294336" sldId="266"/>
            <ac:spMk id="5" creationId="{26390A49-0AA4-520D-D6B1-6498190AE6F1}"/>
          </ac:spMkLst>
        </pc:spChg>
        <pc:spChg chg="mod">
          <ac:chgData name="Laurie Becker" userId="92c60319-41c4-4620-9950-4f798f316abb" providerId="ADAL" clId="{21E889E6-1F03-476B-AD33-E1070C281995}" dt="2023-03-07T23:13:33.387" v="5923" actId="20577"/>
          <ac:spMkLst>
            <pc:docMk/>
            <pc:sldMk cId="1283294336" sldId="266"/>
            <ac:spMk id="7" creationId="{56E35FFB-03D3-8012-DD0F-D4D20EC690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598C3-AF8E-E8F3-AC96-8C9C98824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B5172-6A51-619A-C322-6D14A7E75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EF8B8-0778-F298-5CFE-26809418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96A6F-93A8-D935-D8C9-7D0B89FC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347E2-0638-947C-44BF-B54F5D92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8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1D33-4E21-DAF8-6FD0-643BD287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61591-AF0D-3EF1-F357-DA9B75E56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FF5F2-F2DD-1C96-7A75-541CC61E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1F6F9-4C54-E4A8-3F4F-67042C8F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F0E6-DDA5-37DC-D09D-6927BC53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74374-6EB9-CC3F-8B9F-0FFCE455E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F50DE-F97D-5E00-8869-0280A2DB7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3D61E-3610-846B-1C16-5AE12F03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8DECF-348E-513C-BA30-D72491B4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DC474-DF94-34F2-ACAE-B443A11B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C603B-845B-F805-0CC7-A9B8268E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D844C-607B-CF62-3955-89757F066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D0B5-F3E2-F67F-5833-9487F4A9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D6F7A-8B2E-B4BA-BD7A-D90AE9FE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9F30A-6528-350F-06B1-EEB7299E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B3B2-0186-5BFC-BFFF-BE6EAA71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8C3CD-DB5D-30A1-A391-20F7674B2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11BB-BEBE-464A-3033-2A03655E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2B959-D6CF-5D27-9F20-66F642D06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D9A83-C05F-5090-5D7C-DBD5A462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EFEF-AFFB-6139-1FF0-9DADDB9A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CD7B2-E05B-A470-03DC-B84DA40FA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1214A-F32F-F9B0-2CDD-D309F7B79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DEC4-3D19-5ACE-CC0E-E6A96D30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B4FEA-9214-6E94-0A27-559BA7AE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01100-4CFD-608C-77B6-F144203D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D838-6F53-9327-B7FF-ADDB552E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633AC-9100-ECB8-FB57-76D45B440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C4868-28EC-E8BE-D9A2-337C69B57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E8A82-D59F-E6B6-B2CC-4A01924D0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C8582-B0BE-2E4D-8F02-CCCD75322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6E989-9052-7052-78BD-1F48779F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5981F-FA36-1973-B36E-3D3649A68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7D5DF-038D-9C75-8FFD-82BBF266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B7BD-1A0C-1F9C-3983-2494A10C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F6901-1E4D-B001-806D-75170772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AABD5-7499-199C-E3E8-FF463F15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6872D-A5F4-E756-DD71-FCD1C29E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0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C72CF-721A-A385-22A9-6219ADAF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7653C8-2BA0-E001-837D-969E0D5F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3FD2A-5A3E-0A0A-EF8A-BCD2A862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69D5-6717-792A-4244-8456C291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B24E-1D02-D4FC-BC32-BE4B6E830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A6937-C5AC-0290-4E46-FA4534F7D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BF227-B8E5-426C-1D5A-C9E0D363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BCC32-1559-0C93-52CE-08A8755C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8ABBE-5BC7-0859-D5A0-B8FAB80A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6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FBB1-2BBF-08FF-1610-4133E25AB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08335-36F4-CADB-37E4-289EE0B4A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69F6F-BF9E-31F5-710A-ED2FC9C23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AE887-24EB-19D4-92E2-14375807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11803-BE31-26E5-415F-365FDD16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1FC96-FAE0-D058-395E-8C9B07D5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12C62-3E87-E98A-67B2-C554DFF1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EEC11-8762-8C83-CCBD-3A57AB19C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E1473-F279-9177-24EB-3B90B909A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AB378-F961-4D5E-A986-A3960C8CD9B1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21CF8-A89F-EFCA-6EA5-38F12242A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2C85B-CBDC-9499-26DB-A19358297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79F6-E922-4ECD-AF3D-83113951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9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3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4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4" y="182552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What does a </a:t>
            </a:r>
            <a:br>
              <a:rPr lang="en-US" sz="7200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Town Clerk do?	</a:t>
            </a:r>
          </a:p>
        </p:txBody>
      </p:sp>
    </p:spTree>
    <p:extLst>
      <p:ext uri="{BB962C8B-B14F-4D97-AF65-F5344CB8AC3E}">
        <p14:creationId xmlns:p14="http://schemas.microsoft.com/office/powerpoint/2010/main" val="58842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7928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Town Meetings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Produce Minutes for All Annual &amp; Special Town Meetings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Coordinate Check In at Town Meetings and Record Attendees in State Computer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File Bylaw Changes with the Attorney General’s Office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Notify SOC of Acceptance of MGL’s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Report Borrowing to the Department of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3577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1" y="256305"/>
            <a:ext cx="90109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What Else Does a Town Clerk Do?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606490" y="1779743"/>
            <a:ext cx="10459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Records Access Officer for Public Records Requests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Provide Notary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Issue Raffle Permits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Responsible for the Preservation of Records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Issue Business Certificates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And more!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3294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6097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Elections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Register Voters and Process Change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Process Petitions and Nomination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Organize the Caucus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Process Vote-by-Mail Ballots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Conduct Early Voting in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Educate Voters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Train Election Workers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Prepare Ballots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Act as Chief Election Officer on Election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5952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6097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Census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Mail the Annual Street List/Census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Process the Returned Census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Send a Second Mailing to Non-Responders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Inactivate Voters who Fail to Respond to the Census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Create the Street List Book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 Federal Census Years Assist State with Education Efforts Regarding the Census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8220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6097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Dog Licensing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License Approximately 1,000 Dogs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Send Reminders for 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Send Reminders for Expired Rabies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Print Animal Control Officer Fines &amp; Take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Follow up on Animal Control Issues Including Dog Bites and Other Complaints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992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6097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Vital Records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Process Requests for Certified Copies of Birth, Death, and Marriage Certificates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Certify New Birth and Death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Act as Burial Agent for the Board of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Meet with Couples Filing Marriage Intentions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Process Amendments to Vital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Assist with Historical Research / Genealogy</a:t>
            </a:r>
          </a:p>
        </p:txBody>
      </p:sp>
    </p:spTree>
    <p:extLst>
      <p:ext uri="{BB962C8B-B14F-4D97-AF65-F5344CB8AC3E}">
        <p14:creationId xmlns:p14="http://schemas.microsoft.com/office/powerpoint/2010/main" val="3422293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7928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Town Website / Facebook Page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Maintain Town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Create Accounts for New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Update Board/Committee Pages Upon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Send Out E-Subscribe Messages to Keep Residents Informed of Tax Payment Deadlines, Town Meetings, Elections, Trash Delays,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Update Town Facebook Page to Keep Residents Informed</a:t>
            </a:r>
          </a:p>
        </p:txBody>
      </p:sp>
    </p:spTree>
    <p:extLst>
      <p:ext uri="{BB962C8B-B14F-4D97-AF65-F5344CB8AC3E}">
        <p14:creationId xmlns:p14="http://schemas.microsoft.com/office/powerpoint/2010/main" val="1819216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7928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Town Help Desk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Assist Residents on phone “I don’t know who I should call”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First Office as Residents Enter Town Hall – Help Direct Them to Proper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9364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7928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Board and Committees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Swear in Newly Elected/Appointed 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Provide Open Meeting Law and Conflict of Interest Law Materials to All Members and Track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Educate on Campaign Finance Law Requirements and Follow up to Ensure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Create Online Resources for Board/Committee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Post Meetings/Agendas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Clerk on the Board of Registrars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Resource to All Board/Committee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9418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72974-0EFA-FE1B-0BC0-557EFA15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49690"/>
            <a:ext cx="6491478" cy="83042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90A49-0AA4-520D-D6B1-6498190AE6F1}"/>
              </a:ext>
            </a:extLst>
          </p:cNvPr>
          <p:cNvSpPr txBox="1"/>
          <p:nvPr/>
        </p:nvSpPr>
        <p:spPr>
          <a:xfrm>
            <a:off x="916832" y="256305"/>
            <a:ext cx="7928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Education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35FFB-03D3-8012-DD0F-D4D20EC690B8}"/>
              </a:ext>
            </a:extLst>
          </p:cNvPr>
          <p:cNvSpPr txBox="1"/>
          <p:nvPr/>
        </p:nvSpPr>
        <p:spPr>
          <a:xfrm>
            <a:off x="727788" y="1087302"/>
            <a:ext cx="10459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Attend 3 Annual Conferences and Numerous Mentoring Sessions and Zoom Classes throughout the Year to Stay Current on Changes to Software and Mass General Law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Became a Certified Massachusetts Municipal Clerk in 2022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Currently on the MTCA Education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3424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475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does a  Town Clerk do?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a  Town Clerk do? </dc:title>
  <dc:creator>Laurie Becker</dc:creator>
  <cp:lastModifiedBy>Laurie Becker</cp:lastModifiedBy>
  <cp:revision>1</cp:revision>
  <dcterms:created xsi:type="dcterms:W3CDTF">2023-03-01T17:11:27Z</dcterms:created>
  <dcterms:modified xsi:type="dcterms:W3CDTF">2023-03-07T23:13:42Z</dcterms:modified>
</cp:coreProperties>
</file>